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40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85C-6A29-4045-9A16-BAB9E72707D0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C11B0-509C-4DE0-B9C1-AD9A5E81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5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85C-6A29-4045-9A16-BAB9E72707D0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C11B0-509C-4DE0-B9C1-AD9A5E81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11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85C-6A29-4045-9A16-BAB9E72707D0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C11B0-509C-4DE0-B9C1-AD9A5E81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62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85C-6A29-4045-9A16-BAB9E72707D0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C11B0-509C-4DE0-B9C1-AD9A5E81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79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85C-6A29-4045-9A16-BAB9E72707D0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C11B0-509C-4DE0-B9C1-AD9A5E81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25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85C-6A29-4045-9A16-BAB9E72707D0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C11B0-509C-4DE0-B9C1-AD9A5E81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203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85C-6A29-4045-9A16-BAB9E72707D0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C11B0-509C-4DE0-B9C1-AD9A5E81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60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85C-6A29-4045-9A16-BAB9E72707D0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C11B0-509C-4DE0-B9C1-AD9A5E81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1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85C-6A29-4045-9A16-BAB9E72707D0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C11B0-509C-4DE0-B9C1-AD9A5E81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81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85C-6A29-4045-9A16-BAB9E72707D0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C11B0-509C-4DE0-B9C1-AD9A5E81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41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85C-6A29-4045-9A16-BAB9E72707D0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C11B0-509C-4DE0-B9C1-AD9A5E81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60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4185C-6A29-4045-9A16-BAB9E72707D0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C11B0-509C-4DE0-B9C1-AD9A5E81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1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" y="3200400"/>
            <a:ext cx="297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quare721 BT" panose="020B0504020202060204" pitchFamily="34" charset="0"/>
              </a:rPr>
              <a:t>The Dixie Cup was </a:t>
            </a:r>
            <a:r>
              <a:rPr lang="en-US" dirty="0">
                <a:latin typeface="Square721 BT" panose="020B0504020202060204" pitchFamily="34" charset="0"/>
              </a:rPr>
              <a:t> </a:t>
            </a:r>
            <a:r>
              <a:rPr lang="en-US" dirty="0" smtClean="0">
                <a:latin typeface="Square721 BT" panose="020B0504020202060204" pitchFamily="34" charset="0"/>
              </a:rPr>
              <a:t>invented in 1907.</a:t>
            </a:r>
          </a:p>
          <a:p>
            <a:endParaRPr lang="en-US" dirty="0">
              <a:latin typeface="Square721 BT" panose="020B0504020202060204" pitchFamily="34" charset="0"/>
            </a:endParaRPr>
          </a:p>
          <a:p>
            <a:r>
              <a:rPr lang="en-US" dirty="0" smtClean="0">
                <a:latin typeface="Square721 BT" panose="020B0504020202060204" pitchFamily="34" charset="0"/>
              </a:rPr>
              <a:t>It was invented by Lawrence </a:t>
            </a:r>
            <a:r>
              <a:rPr lang="en-US" dirty="0" err="1" smtClean="0">
                <a:latin typeface="Square721 BT" panose="020B0504020202060204" pitchFamily="34" charset="0"/>
              </a:rPr>
              <a:t>Luellen</a:t>
            </a:r>
            <a:r>
              <a:rPr lang="en-US" dirty="0">
                <a:latin typeface="Square721 BT" panose="020B0504020202060204" pitchFamily="34" charset="0"/>
              </a:rPr>
              <a:t> </a:t>
            </a:r>
            <a:r>
              <a:rPr lang="en-US" dirty="0" smtClean="0">
                <a:latin typeface="Square721 BT" panose="020B0504020202060204" pitchFamily="34" charset="0"/>
              </a:rPr>
              <a:t>and Hugh Moore.</a:t>
            </a:r>
            <a:endParaRPr lang="en-US" dirty="0">
              <a:latin typeface="Square721 BT" panose="020B050402020206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1371600"/>
            <a:ext cx="3581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Five facts about this invention: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latin typeface="Candara" panose="020E0502030303020204" pitchFamily="34" charset="0"/>
              </a:rPr>
              <a:t>The Dixie Cup was invented to stop spreading germs.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Candara" panose="020E0502030303020204" pitchFamily="34" charset="0"/>
              </a:rPr>
              <a:t> </a:t>
            </a:r>
            <a:r>
              <a:rPr lang="en-US" dirty="0" smtClean="0">
                <a:latin typeface="Candara" panose="020E0502030303020204" pitchFamily="34" charset="0"/>
              </a:rPr>
              <a:t>The first name of the Dixie Cup was the Health Cup.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Candara" panose="020E0502030303020204" pitchFamily="34" charset="0"/>
              </a:rPr>
              <a:t> </a:t>
            </a:r>
            <a:r>
              <a:rPr lang="en-US" dirty="0" smtClean="0">
                <a:latin typeface="Candara" panose="020E0502030303020204" pitchFamily="34" charset="0"/>
              </a:rPr>
              <a:t>Dixie Cups were manufactured in Easton, Pennsylvania.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Candara" panose="020E0502030303020204" pitchFamily="34" charset="0"/>
              </a:rPr>
              <a:t> </a:t>
            </a:r>
            <a:r>
              <a:rPr lang="en-US" dirty="0" smtClean="0">
                <a:latin typeface="Candara" panose="020E0502030303020204" pitchFamily="34" charset="0"/>
              </a:rPr>
              <a:t>Dixie Cups are made of paper and are disposable.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Candara" panose="020E0502030303020204" pitchFamily="34" charset="0"/>
              </a:rPr>
              <a:t> </a:t>
            </a:r>
            <a:r>
              <a:rPr lang="en-US" dirty="0" smtClean="0">
                <a:latin typeface="Candara" panose="020E0502030303020204" pitchFamily="34" charset="0"/>
              </a:rPr>
              <a:t>Dixie Cup was the beginning of disposable kitchen products.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5562600"/>
            <a:ext cx="3581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Three facts about the inventors: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 There were two inventors: Hugh Moore and Lawrence </a:t>
            </a:r>
            <a:r>
              <a:rPr lang="en-US" dirty="0" err="1" smtClean="0"/>
              <a:t>Luellen</a:t>
            </a:r>
            <a:r>
              <a:rPr lang="en-US" dirty="0" smtClean="0"/>
              <a:t>.  </a:t>
            </a:r>
            <a:r>
              <a:rPr lang="en-US" dirty="0" err="1" smtClean="0"/>
              <a:t>Luellen</a:t>
            </a:r>
            <a:r>
              <a:rPr lang="en-US" dirty="0" smtClean="0"/>
              <a:t> had the idea and Moore had the money and  marketing ability.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They created the first semi-automatic machine to manufacture the cups.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Both of the inventors were from Boston, </a:t>
            </a:r>
            <a:r>
              <a:rPr lang="en-US" dirty="0" err="1" smtClean="0"/>
              <a:t>Massachussetts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16379" y="152400"/>
            <a:ext cx="6613222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000" b="1" dirty="0" smtClean="0">
                <a:ln>
                  <a:prstDash val="solid"/>
                </a:ln>
                <a:solidFill>
                  <a:srgbClr val="FFC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Amazing Little </a:t>
            </a:r>
            <a:r>
              <a:rPr lang="en-US" sz="5000" b="1" cap="none" spc="0" dirty="0" smtClean="0">
                <a:ln>
                  <a:prstDash val="solid"/>
                </a:ln>
                <a:solidFill>
                  <a:srgbClr val="FFC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Dixie Cup</a:t>
            </a:r>
            <a:endParaRPr lang="en-US" sz="5000" b="1" cap="none" spc="0" dirty="0">
              <a:ln>
                <a:prstDash val="solid"/>
              </a:ln>
              <a:solidFill>
                <a:srgbClr val="FFC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1026" name="Picture 2" descr="http://ts3.mm.bing.net/th?id=H.4591931120419198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01437"/>
            <a:ext cx="1439823" cy="1439823"/>
          </a:xfrm>
          <a:prstGeom prst="rect">
            <a:avLst/>
          </a:prstGeom>
          <a:ln w="762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academicmuseum.lafayette.edu/special/dixie/bio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981700"/>
            <a:ext cx="1981200" cy="24003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678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139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Atias</dc:creator>
  <cp:lastModifiedBy>user</cp:lastModifiedBy>
  <cp:revision>8</cp:revision>
  <dcterms:created xsi:type="dcterms:W3CDTF">2013-10-14T12:42:04Z</dcterms:created>
  <dcterms:modified xsi:type="dcterms:W3CDTF">2013-10-14T14:59:32Z</dcterms:modified>
</cp:coreProperties>
</file>